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69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3933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478"/>
            <a:ext cx="12192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9" y="312442"/>
            <a:ext cx="4169471" cy="8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47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12192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26" y="6100774"/>
            <a:ext cx="2611396" cy="5184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338"/>
            <a:ext cx="12192000" cy="5181729"/>
          </a:xfrm>
          <a:prstGeom prst="rect">
            <a:avLst/>
          </a:prstGeom>
        </p:spPr>
      </p:pic>
      <p:sp>
        <p:nvSpPr>
          <p:cNvPr id="9" name="Text Box 3"/>
          <p:cNvSpPr>
            <a:spLocks noChangeArrowheads="1"/>
          </p:cNvSpPr>
          <p:nvPr userDrawn="1"/>
        </p:nvSpPr>
        <p:spPr bwMode="auto">
          <a:xfrm>
            <a:off x="8420458" y="108766"/>
            <a:ext cx="36483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bg1"/>
                </a:solidFill>
                <a:ea typeface="华文中宋" panose="02010600040101010101" pitchFamily="2" charset="-122"/>
              </a:rPr>
              <a:t>Youcheng Han, PhD Candidate</a:t>
            </a:r>
          </a:p>
          <a:p>
            <a:pPr algn="ctr" eaLnBrk="1" hangingPunct="1"/>
            <a:r>
              <a:rPr lang="en-US" altLang="zh-CN" sz="1400" dirty="0">
                <a:solidFill>
                  <a:schemeClr val="bg1"/>
                </a:solidFill>
                <a:ea typeface="华文中宋" panose="02010600040101010101" pitchFamily="2" charset="-122"/>
                <a:sym typeface="华文中宋" panose="02010600040101010101" pitchFamily="2" charset="-122"/>
              </a:rPr>
              <a:t>E-mail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：</a:t>
            </a:r>
            <a:r>
              <a:rPr lang="zh-CN" altLang="en-US" sz="1400" dirty="0">
                <a:solidFill>
                  <a:schemeClr val="bg1"/>
                </a:solidFill>
                <a:ea typeface="华文中宋" panose="02010600040101010101" pitchFamily="2" charset="-122"/>
              </a:rPr>
              <a:t>hyc930314@163.com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46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2" y="175417"/>
            <a:ext cx="2023540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3"/>
            <a:ext cx="12192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450"/>
            <a:ext cx="12192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7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74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08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Ymal for Search &amp; Rescue">
            <a:hlinkClick r:id="" action="ppaction://media"/>
            <a:extLst>
              <a:ext uri="{FF2B5EF4-FFF2-40B4-BE49-F238E27FC236}">
                <a16:creationId xmlns:a16="http://schemas.microsoft.com/office/drawing/2014/main" id="{4C0D3D33-C95F-4183-ABE3-5D2E03982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2768600"/>
            <a:ext cx="4457700" cy="2507456"/>
          </a:xfrm>
          <a:prstGeom prst="rect">
            <a:avLst/>
          </a:prstGeom>
        </p:spPr>
      </p:pic>
      <p:pic>
        <p:nvPicPr>
          <p:cNvPr id="3" name="Robot-Centric Elevation Mapping with StarlETH">
            <a:hlinkClick r:id="" action="ppaction://media"/>
            <a:extLst>
              <a:ext uri="{FF2B5EF4-FFF2-40B4-BE49-F238E27FC236}">
                <a16:creationId xmlns:a16="http://schemas.microsoft.com/office/drawing/2014/main" id="{D2A76611-7953-411F-B116-C07BE30BA0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10302" y="2768600"/>
            <a:ext cx="4457698" cy="25074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ECE066-91BB-431E-81F4-A4B8580A7EF2}"/>
              </a:ext>
            </a:extLst>
          </p:cNvPr>
          <p:cNvSpPr txBox="1"/>
          <p:nvPr/>
        </p:nvSpPr>
        <p:spPr>
          <a:xfrm>
            <a:off x="1758892" y="1581944"/>
            <a:ext cx="91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ANYmal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6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宽屏</PresentationFormat>
  <Paragraphs>1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华文中宋</vt:lpstr>
      <vt:lpstr>Arial</vt:lpstr>
      <vt:lpstr>Calibri</vt:lpstr>
      <vt:lpstr>Times New Roman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子岳</dc:creator>
  <cp:lastModifiedBy>李 子岳</cp:lastModifiedBy>
  <cp:revision>1</cp:revision>
  <dcterms:created xsi:type="dcterms:W3CDTF">2022-07-29T07:17:21Z</dcterms:created>
  <dcterms:modified xsi:type="dcterms:W3CDTF">2022-07-29T07:17:39Z</dcterms:modified>
</cp:coreProperties>
</file>